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66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4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7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60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07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55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20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8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56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6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7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6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0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8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0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5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6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91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C5963D8-C62D-4FA5-83E6-7AE2306776E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15EF01F-5F14-416A-B24A-AB6B1E650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Smart Waste Management </a:t>
            </a:r>
            <a:r>
              <a:rPr lang="en-US" dirty="0"/>
              <a:t>S</a:t>
            </a:r>
            <a:r>
              <a:rPr lang="en-US" dirty="0" smtClean="0"/>
              <a:t>ystem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PUSL2008 Introduction to Internet of Things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IOT Assignment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Group - 67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32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Based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078421" cy="34163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wo </a:t>
            </a:r>
            <a:r>
              <a:rPr lang="en-US" dirty="0"/>
              <a:t>end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Database humidity level/ total </a:t>
            </a:r>
            <a:r>
              <a:rPr lang="en-US" dirty="0"/>
              <a:t>number of </a:t>
            </a:r>
            <a:r>
              <a:rPr lang="en-US" dirty="0" smtClean="0"/>
              <a:t>garbage/ unique No of each dustbin)</a:t>
            </a:r>
          </a:p>
          <a:p>
            <a:r>
              <a:rPr lang="en-US" dirty="0" smtClean="0"/>
              <a:t>Filled status</a:t>
            </a:r>
          </a:p>
          <a:p>
            <a:r>
              <a:rPr lang="en-US" dirty="0"/>
              <a:t>L</a:t>
            </a:r>
            <a:r>
              <a:rPr lang="en-US" dirty="0" smtClean="0"/>
              <a:t>ocation </a:t>
            </a:r>
            <a:r>
              <a:rPr lang="en-US" dirty="0"/>
              <a:t>of filled </a:t>
            </a:r>
            <a:r>
              <a:rPr lang="en-US" dirty="0" smtClean="0"/>
              <a:t>dustbins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Laravel </a:t>
            </a:r>
            <a:r>
              <a:rPr lang="en-US" dirty="0" smtClean="0"/>
              <a:t>framework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Front </a:t>
            </a:r>
            <a:r>
              <a:rPr lang="en-US" dirty="0"/>
              <a:t>end- VueJs, Vuetify</a:t>
            </a:r>
          </a:p>
          <a:p>
            <a:pPr marL="0" indent="0">
              <a:buNone/>
            </a:pPr>
            <a:r>
              <a:rPr lang="en-US" dirty="0" smtClean="0"/>
              <a:t>  Back </a:t>
            </a:r>
            <a:r>
              <a:rPr lang="en-US" dirty="0"/>
              <a:t>end-Laravel (PHP)</a:t>
            </a:r>
          </a:p>
          <a:p>
            <a:pPr marL="0" indent="0">
              <a:buNone/>
            </a:pPr>
            <a:r>
              <a:rPr lang="en-US" dirty="0" smtClean="0"/>
              <a:t>  Database-</a:t>
            </a:r>
            <a:r>
              <a:rPr lang="en-US" dirty="0" err="1" smtClean="0"/>
              <a:t>MariaDB</a:t>
            </a:r>
            <a:r>
              <a:rPr lang="en-US" dirty="0" smtClean="0"/>
              <a:t>/MySQL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Graphics/UI </a:t>
            </a:r>
            <a:r>
              <a:rPr lang="en-US" dirty="0"/>
              <a:t>design-Adobe XD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Map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169" y="3701681"/>
            <a:ext cx="2730322" cy="1687134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573" y="2870356"/>
            <a:ext cx="2730322" cy="16626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63" y="1857715"/>
            <a:ext cx="2781836" cy="16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1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640539" cy="3416300"/>
          </a:xfrm>
        </p:spPr>
        <p:txBody>
          <a:bodyPr>
            <a:normAutofit/>
          </a:bodyPr>
          <a:lstStyle/>
          <a:p>
            <a:r>
              <a:rPr lang="en-US" dirty="0" smtClean="0"/>
              <a:t>Android app </a:t>
            </a:r>
          </a:p>
          <a:p>
            <a:r>
              <a:rPr lang="en-US" dirty="0" smtClean="0"/>
              <a:t>Notification with the location</a:t>
            </a:r>
          </a:p>
          <a:p>
            <a:r>
              <a:rPr lang="en-US" dirty="0"/>
              <a:t>U</a:t>
            </a:r>
            <a:r>
              <a:rPr lang="en-US" dirty="0" smtClean="0"/>
              <a:t>se by dustbin </a:t>
            </a:r>
            <a:r>
              <a:rPr lang="en-US" dirty="0"/>
              <a:t>collectors and </a:t>
            </a:r>
            <a:r>
              <a:rPr lang="en-US" dirty="0" smtClean="0"/>
              <a:t>staff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1600" dirty="0"/>
              <a:t>Front </a:t>
            </a:r>
            <a:r>
              <a:rPr lang="en-US" sz="1600" dirty="0" smtClean="0"/>
              <a:t>end - Flutter framework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Back end- Flutter framework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Database - Firebase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Graphics/UI </a:t>
            </a:r>
            <a:r>
              <a:rPr lang="en-US" sz="1600" dirty="0"/>
              <a:t>design-Adobe </a:t>
            </a:r>
            <a:r>
              <a:rPr lang="en-US" sz="1600" dirty="0" smtClean="0"/>
              <a:t>XD/</a:t>
            </a:r>
            <a:r>
              <a:rPr lang="en-US" sz="1600" dirty="0" err="1" smtClean="0"/>
              <a:t>Figma</a:t>
            </a:r>
            <a:endParaRPr lang="en-US" sz="16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35" y="2708319"/>
            <a:ext cx="1595505" cy="331148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73" y="2187799"/>
            <a:ext cx="1562198" cy="331148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04" y="1676400"/>
            <a:ext cx="1584226" cy="360757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88" y="1312160"/>
            <a:ext cx="1816661" cy="386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6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466" y="2358802"/>
            <a:ext cx="8761413" cy="34163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lvl="0"/>
            <a:r>
              <a:rPr lang="en-US" sz="2100" b="1" dirty="0"/>
              <a:t>Ultrasonic </a:t>
            </a:r>
            <a:r>
              <a:rPr lang="en-US" sz="2100" b="1" dirty="0" smtClean="0"/>
              <a:t>Sensors</a:t>
            </a:r>
            <a:r>
              <a:rPr lang="en-US" sz="2100" dirty="0" smtClean="0"/>
              <a:t>-:</a:t>
            </a:r>
          </a:p>
          <a:p>
            <a:pPr marL="0" lvl="0" indent="0">
              <a:buNone/>
            </a:pPr>
            <a:r>
              <a:rPr lang="en-US" dirty="0" smtClean="0"/>
              <a:t>              To </a:t>
            </a:r>
            <a:r>
              <a:rPr lang="en-US" dirty="0"/>
              <a:t>determine the filled amount of the </a:t>
            </a:r>
            <a:r>
              <a:rPr lang="en-US" dirty="0" smtClean="0"/>
              <a:t>dustbins </a:t>
            </a:r>
          </a:p>
          <a:p>
            <a:pPr marL="0" lv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To open the lid of the dustbin after the collector came</a:t>
            </a:r>
            <a:endParaRPr lang="en-US" dirty="0"/>
          </a:p>
          <a:p>
            <a:pPr lvl="0"/>
            <a:r>
              <a:rPr lang="en-US" sz="2300" b="1" dirty="0" smtClean="0"/>
              <a:t>DHT11 </a:t>
            </a:r>
            <a:r>
              <a:rPr lang="en-US" sz="2300" b="1" dirty="0"/>
              <a:t>Temperature and Humidity sensor </a:t>
            </a:r>
            <a:r>
              <a:rPr lang="en-US" sz="2300" dirty="0" smtClean="0"/>
              <a:t>-:</a:t>
            </a:r>
          </a:p>
          <a:p>
            <a:pPr marL="0" lv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detect humidity level of the </a:t>
            </a:r>
            <a:r>
              <a:rPr lang="en-US" dirty="0" smtClean="0"/>
              <a:t>dustbins</a:t>
            </a:r>
          </a:p>
          <a:p>
            <a:pPr lvl="0"/>
            <a:r>
              <a:rPr lang="en-US" sz="2300" b="1" dirty="0" smtClean="0"/>
              <a:t>Node </a:t>
            </a:r>
            <a:r>
              <a:rPr lang="en-US" sz="2300" b="1" dirty="0"/>
              <a:t>MCU ESP8266 - Wi-Fi – board </a:t>
            </a:r>
            <a:r>
              <a:rPr lang="en-US" sz="2300" b="1" dirty="0" smtClean="0"/>
              <a:t>module-</a:t>
            </a:r>
            <a:r>
              <a:rPr lang="en-US" dirty="0" smtClean="0"/>
              <a:t>: Make </a:t>
            </a:r>
            <a:r>
              <a:rPr lang="en-US" dirty="0"/>
              <a:t>connection and process the </a:t>
            </a:r>
            <a:r>
              <a:rPr lang="en-US" dirty="0" smtClean="0"/>
              <a:t>data.</a:t>
            </a:r>
            <a:endParaRPr lang="en-US" dirty="0"/>
          </a:p>
          <a:p>
            <a:pPr lvl="0"/>
            <a:r>
              <a:rPr lang="en-US" sz="2300" b="1" dirty="0"/>
              <a:t>12V power </a:t>
            </a:r>
            <a:r>
              <a:rPr lang="en-US" sz="2300" b="1" dirty="0" smtClean="0"/>
              <a:t>supply-</a:t>
            </a:r>
            <a:r>
              <a:rPr lang="en-US" dirty="0" smtClean="0"/>
              <a:t>: </a:t>
            </a:r>
            <a:r>
              <a:rPr lang="en-US" dirty="0" smtClean="0"/>
              <a:t>The power supply we are using 3.7V for the system. AMS 1117 5V to 3.3V DC-Step-Down power supply module use to convert 12V to 3.7V.</a:t>
            </a:r>
            <a:endParaRPr lang="en-US" dirty="0"/>
          </a:p>
          <a:p>
            <a:r>
              <a:rPr lang="en-US" sz="2600" b="1" dirty="0" smtClean="0"/>
              <a:t>DC-step- </a:t>
            </a:r>
            <a:r>
              <a:rPr lang="en-US" sz="2600" b="1" dirty="0"/>
              <a:t>down power supply </a:t>
            </a:r>
            <a:r>
              <a:rPr lang="en-US" sz="2600" b="1" dirty="0" smtClean="0"/>
              <a:t>module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304" y="2859109"/>
            <a:ext cx="2106549" cy="3307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86" y="741565"/>
            <a:ext cx="2480393" cy="32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1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Adding more dustbins to the system.</a:t>
            </a:r>
          </a:p>
          <a:p>
            <a:r>
              <a:rPr lang="en-US" sz="2000" dirty="0" smtClean="0"/>
              <a:t>To locate all the dustbins (filled dustbins and other non filled dustbins).</a:t>
            </a:r>
          </a:p>
          <a:p>
            <a:r>
              <a:rPr lang="en-US" sz="2000" dirty="0" smtClean="0"/>
              <a:t>Come up with a communication system for garbage collectors and cleaners to connect each other.</a:t>
            </a:r>
          </a:p>
          <a:p>
            <a:r>
              <a:rPr lang="en-US" sz="2000" dirty="0"/>
              <a:t>A</a:t>
            </a:r>
            <a:r>
              <a:rPr lang="en-US" sz="2000" dirty="0" smtClean="0"/>
              <a:t>lert message system for the nearest garbage collectors.</a:t>
            </a:r>
          </a:p>
          <a:p>
            <a:r>
              <a:rPr lang="en-US" sz="2000" dirty="0" smtClean="0"/>
              <a:t>Adding more details of the employees as working hours to calculate their salaries for making more easier to their companies.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80" y="1004552"/>
            <a:ext cx="10200066" cy="54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892" y="2423196"/>
            <a:ext cx="6353429" cy="34163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cities according to smart city concept by making the city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tidy.</a:t>
            </a:r>
          </a:p>
          <a:p>
            <a:pPr lvl="0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measure the level of the garbage inside dustbins to  avoid</a:t>
            </a:r>
            <a:r>
              <a:rPr lang="si-LK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overflowing.</a:t>
            </a:r>
          </a:p>
          <a:p>
            <a:pPr lvl="0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stop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mixing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all types of waste at waste collecting places.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save time of all the people in cities by opening the dustbin when come near to the dustbin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increase the efficiency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employees by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taking the quick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notification with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correct location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stop the missing of taking garbage from different locations by the GPS system with applications.</a:t>
            </a:r>
          </a:p>
          <a:p>
            <a:pPr lv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673" y="2423196"/>
            <a:ext cx="3902524" cy="362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9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have found three main issues in current system.</a:t>
            </a:r>
          </a:p>
          <a:p>
            <a:pPr marL="0" lvl="0" indent="0">
              <a:buNone/>
            </a:pPr>
            <a:endParaRPr lang="en-US" dirty="0"/>
          </a:p>
          <a:p>
            <a:r>
              <a:rPr lang="en-US" b="1" dirty="0" smtClean="0"/>
              <a:t>There </a:t>
            </a:r>
            <a:r>
              <a:rPr lang="en-US" b="1" dirty="0"/>
              <a:t>has no way to know whether the dustbins were filled or not.</a:t>
            </a:r>
          </a:p>
          <a:p>
            <a:r>
              <a:rPr lang="en-US" b="1" dirty="0"/>
              <a:t>There has no way to identify what are inside really in the dustbins with amounts and more information.</a:t>
            </a:r>
          </a:p>
          <a:p>
            <a:r>
              <a:rPr lang="en-US" b="1" dirty="0"/>
              <a:t>There has no way to track the locations of where the filed dustbins are </a:t>
            </a:r>
            <a:r>
              <a:rPr lang="en-US" b="1" dirty="0" smtClean="0"/>
              <a:t>located.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0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1-06-08 at 10.34.34 PM(2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843" y="313899"/>
            <a:ext cx="11559654" cy="6086902"/>
          </a:xfrm>
        </p:spPr>
      </p:pic>
    </p:spTree>
    <p:extLst>
      <p:ext uri="{BB962C8B-B14F-4D97-AF65-F5344CB8AC3E}">
        <p14:creationId xmlns:p14="http://schemas.microsoft.com/office/powerpoint/2010/main" val="66368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Proposed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64862"/>
            <a:ext cx="5065542" cy="34163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Giving a notification to the garbage collector to inform the dustbins were filled by the mobile app.</a:t>
            </a:r>
          </a:p>
          <a:p>
            <a:r>
              <a:rPr lang="en-US" b="1" dirty="0" smtClean="0"/>
              <a:t>Giving the humidity level of the filled garbage, total amount of garbage in a dustbin and an each unique dustbin number by the web app and mobile app.</a:t>
            </a:r>
          </a:p>
          <a:p>
            <a:r>
              <a:rPr lang="en-US" b="1" dirty="0" smtClean="0"/>
              <a:t>Showing the locations of the filled dustbins in a map by web and mobile apps.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79" y="2691685"/>
            <a:ext cx="4790807" cy="328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9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332" y="1385802"/>
            <a:ext cx="4421598" cy="728480"/>
          </a:xfrm>
        </p:spPr>
        <p:txBody>
          <a:bodyPr/>
          <a:lstStyle/>
          <a:p>
            <a:r>
              <a:rPr lang="en-US" dirty="0" smtClean="0"/>
              <a:t>Proposed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7" y="2423195"/>
            <a:ext cx="5207208" cy="40419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22" y="2678211"/>
            <a:ext cx="4778062" cy="35319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7104995" y="1385802"/>
            <a:ext cx="4421598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Current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44" y="528035"/>
            <a:ext cx="4288664" cy="6181858"/>
          </a:xfrm>
        </p:spPr>
      </p:pic>
    </p:spTree>
    <p:extLst>
      <p:ext uri="{BB962C8B-B14F-4D97-AF65-F5344CB8AC3E}">
        <p14:creationId xmlns:p14="http://schemas.microsoft.com/office/powerpoint/2010/main" val="146515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1" y="1738647"/>
            <a:ext cx="8654603" cy="47523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6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</TotalTime>
  <Words>484</Words>
  <Application>Microsoft Office PowerPoint</Application>
  <PresentationFormat>Widescreen</PresentationFormat>
  <Paragraphs>68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Smart Waste Management System </vt:lpstr>
      <vt:lpstr>PowerPoint Presentation</vt:lpstr>
      <vt:lpstr>Objectives </vt:lpstr>
      <vt:lpstr>Background and Motivation</vt:lpstr>
      <vt:lpstr>PowerPoint Presentation</vt:lpstr>
      <vt:lpstr> Proposed system</vt:lpstr>
      <vt:lpstr>Proposed system</vt:lpstr>
      <vt:lpstr>PowerPoint Presentation</vt:lpstr>
      <vt:lpstr>System Architecture</vt:lpstr>
      <vt:lpstr>Web Based Development</vt:lpstr>
      <vt:lpstr>Mobile Application Development</vt:lpstr>
      <vt:lpstr>Hardware Development</vt:lpstr>
      <vt:lpstr>Future Implementation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Waste Management System</dc:title>
  <dc:creator>Nethmee</dc:creator>
  <cp:lastModifiedBy>Nethmee</cp:lastModifiedBy>
  <cp:revision>36</cp:revision>
  <dcterms:created xsi:type="dcterms:W3CDTF">2021-06-03T09:41:11Z</dcterms:created>
  <dcterms:modified xsi:type="dcterms:W3CDTF">2021-06-08T17:36:09Z</dcterms:modified>
</cp:coreProperties>
</file>